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41" r:id="rId1"/>
  </p:sldMasterIdLst>
  <p:sldIdLst>
    <p:sldId id="258" r:id="rId2"/>
    <p:sldId id="256" r:id="rId3"/>
    <p:sldId id="263" r:id="rId4"/>
    <p:sldId id="264" r:id="rId5"/>
    <p:sldId id="257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89" autoAdjust="0"/>
    <p:restoredTop sz="94658" autoAdjust="0"/>
  </p:normalViewPr>
  <p:slideViewPr>
    <p:cSldViewPr snapToGrid="0" snapToObjects="1">
      <p:cViewPr varScale="1">
        <p:scale>
          <a:sx n="87" d="100"/>
          <a:sy n="87" d="100"/>
        </p:scale>
        <p:origin x="-96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943D1-92EE-446E-9787-985E4F9B231F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41667-7291-42E8-B00B-345BA58408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262D-4886-4956-9257-8B28C6108158}" type="datetime1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9841-B96A-4DD9-B158-9961937F6A4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30D08-8DB0-1142-A456-4B42E8FD1085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ECFC3-7E10-A347-A4F1-0A1CD2382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Users/ldearman/Desktop/williamjournal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COMEON!  LET’S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 ON!  LET’S WRITE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Headline</a:t>
            </a:r>
          </a:p>
          <a:p>
            <a:r>
              <a:rPr lang="en-US" dirty="0" smtClean="0"/>
              <a:t>Participants make a headline</a:t>
            </a:r>
          </a:p>
          <a:p>
            <a:r>
              <a:rPr lang="en-US" dirty="0" smtClean="0"/>
              <a:t>Turn/Talk/Share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can be integrated into many different areas of the classroom</a:t>
            </a:r>
          </a:p>
          <a:p>
            <a:r>
              <a:rPr lang="en-US" dirty="0" smtClean="0"/>
              <a:t>Hands on ideas and activities to use in the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8914"/>
            <a:ext cx="8229600" cy="434088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dirty="0" smtClean="0"/>
          </a:p>
          <a:p>
            <a:pPr lvl="0"/>
            <a:r>
              <a:rPr lang="en-US" sz="6400" dirty="0" smtClean="0"/>
              <a:t>Listening/ Speaking</a:t>
            </a:r>
          </a:p>
          <a:p>
            <a:pPr lvl="1"/>
            <a:r>
              <a:rPr lang="en-US" sz="6400" dirty="0" smtClean="0"/>
              <a:t>Examples of children’s work</a:t>
            </a:r>
          </a:p>
          <a:p>
            <a:pPr lvl="1"/>
            <a:r>
              <a:rPr lang="en-US" sz="6400" dirty="0" smtClean="0"/>
              <a:t>Ideas to use in the classroom</a:t>
            </a:r>
          </a:p>
          <a:p>
            <a:pPr lvl="1"/>
            <a:r>
              <a:rPr lang="en-US" sz="6400" dirty="0" smtClean="0"/>
              <a:t>Turn/talk/share</a:t>
            </a:r>
          </a:p>
          <a:p>
            <a:pPr lvl="0"/>
            <a:r>
              <a:rPr lang="en-US" sz="6400" dirty="0" smtClean="0"/>
              <a:t>Writing</a:t>
            </a:r>
          </a:p>
          <a:p>
            <a:pPr lvl="1"/>
            <a:r>
              <a:rPr lang="en-US" sz="6400" dirty="0" smtClean="0"/>
              <a:t>Video evidence of children’s work</a:t>
            </a:r>
          </a:p>
          <a:p>
            <a:pPr lvl="1"/>
            <a:r>
              <a:rPr lang="en-US" sz="6400" dirty="0" smtClean="0"/>
              <a:t>Journal explanation and how to begin</a:t>
            </a:r>
          </a:p>
          <a:p>
            <a:pPr lvl="1"/>
            <a:r>
              <a:rPr lang="en-US" sz="6400" dirty="0" smtClean="0"/>
              <a:t>Writer’s workshop format</a:t>
            </a:r>
          </a:p>
          <a:p>
            <a:pPr lvl="1"/>
            <a:r>
              <a:rPr lang="en-US" sz="6400" dirty="0" smtClean="0"/>
              <a:t>Turn/talk/share</a:t>
            </a:r>
          </a:p>
          <a:p>
            <a:pPr lvl="0"/>
            <a:r>
              <a:rPr lang="en-US" sz="6400" dirty="0" smtClean="0"/>
              <a:t>Reading</a:t>
            </a:r>
          </a:p>
          <a:p>
            <a:pPr lvl="1"/>
            <a:r>
              <a:rPr lang="en-US" sz="6400" dirty="0" smtClean="0"/>
              <a:t>Integrate unit studies</a:t>
            </a:r>
          </a:p>
          <a:p>
            <a:pPr lvl="1"/>
            <a:r>
              <a:rPr lang="en-US" sz="6400" dirty="0" smtClean="0"/>
              <a:t>Shared reading</a:t>
            </a:r>
          </a:p>
          <a:p>
            <a:pPr lvl="1"/>
            <a:r>
              <a:rPr lang="en-US" sz="6400" dirty="0" smtClean="0"/>
              <a:t>Turn/talk/share</a:t>
            </a:r>
          </a:p>
          <a:p>
            <a:pPr lvl="0"/>
            <a:r>
              <a:rPr lang="en-US" sz="6400" dirty="0" smtClean="0"/>
              <a:t>Wrap Up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LISTENING/SPEAKING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Ideas to use</a:t>
            </a:r>
          </a:p>
          <a:p>
            <a:pPr lvl="1"/>
            <a:r>
              <a:rPr lang="en-US" sz="2400" dirty="0" smtClean="0"/>
              <a:t>Birthday board</a:t>
            </a:r>
          </a:p>
          <a:p>
            <a:pPr lvl="1"/>
            <a:r>
              <a:rPr lang="en-US" sz="2400" dirty="0" smtClean="0"/>
              <a:t>Sharing/show and tell</a:t>
            </a:r>
          </a:p>
          <a:p>
            <a:pPr lvl="1"/>
            <a:r>
              <a:rPr lang="en-US" sz="2400" dirty="0" smtClean="0"/>
              <a:t>Mystery bag-show and explanation</a:t>
            </a:r>
          </a:p>
          <a:p>
            <a:pPr lvl="1"/>
            <a:r>
              <a:rPr lang="en-US" sz="2400" dirty="0" smtClean="0"/>
              <a:t>Scientist of the week</a:t>
            </a:r>
          </a:p>
          <a:p>
            <a:pPr lvl="1"/>
            <a:r>
              <a:rPr lang="en-US" sz="2400" dirty="0" smtClean="0"/>
              <a:t>Reading a book by parents, teachers</a:t>
            </a:r>
          </a:p>
          <a:p>
            <a:pPr lvl="1"/>
            <a:r>
              <a:rPr lang="en-US" sz="2400" dirty="0" smtClean="0"/>
              <a:t>Partner portraits</a:t>
            </a:r>
          </a:p>
          <a:p>
            <a:pPr lvl="1"/>
            <a:r>
              <a:rPr lang="en-US" sz="2400" dirty="0" smtClean="0"/>
              <a:t>Listening center</a:t>
            </a:r>
          </a:p>
          <a:p>
            <a:pPr lvl="1"/>
            <a:r>
              <a:rPr lang="en-US" sz="2400" dirty="0" smtClean="0"/>
              <a:t>Venn diagrams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Slideshow-take pix of writing samples</a:t>
            </a:r>
          </a:p>
          <a:p>
            <a:pPr lvl="0"/>
            <a:r>
              <a:rPr lang="en-US" dirty="0" smtClean="0"/>
              <a:t>Stages of writing-Laura</a:t>
            </a:r>
          </a:p>
          <a:p>
            <a:pPr lvl="0"/>
            <a:r>
              <a:rPr lang="en-US" dirty="0" smtClean="0"/>
              <a:t>Journal explanation and how to begin-Laura</a:t>
            </a:r>
          </a:p>
          <a:p>
            <a:pPr lvl="1"/>
            <a:r>
              <a:rPr lang="en-US" sz="2400" dirty="0" smtClean="0"/>
              <a:t>Video of journal writing-JK boys and girls</a:t>
            </a:r>
          </a:p>
          <a:p>
            <a:pPr lvl="0"/>
            <a:r>
              <a:rPr lang="en-US" dirty="0" smtClean="0"/>
              <a:t>Writer’s Workshop Format</a:t>
            </a:r>
          </a:p>
          <a:p>
            <a:pPr lvl="1"/>
            <a:r>
              <a:rPr lang="en-US" sz="2400" dirty="0" smtClean="0"/>
              <a:t>Pix of SK-Melody-explanation</a:t>
            </a:r>
          </a:p>
          <a:p>
            <a:pPr lvl="1"/>
            <a:r>
              <a:rPr lang="en-US" sz="2400" dirty="0" smtClean="0"/>
              <a:t>Video</a:t>
            </a:r>
          </a:p>
          <a:p>
            <a:r>
              <a:rPr lang="en-US" dirty="0" smtClean="0"/>
              <a:t>Turn/talk/share </a:t>
            </a:r>
            <a:endParaRPr lang="en-US" dirty="0"/>
          </a:p>
        </p:txBody>
      </p:sp>
      <p:sp>
        <p:nvSpPr>
          <p:cNvPr id="6" name="Action Button: Custom 5">
            <a:hlinkClick r:id="rId2" action="ppaction://hlinkfile" highlightClick="1"/>
          </p:cNvPr>
          <p:cNvSpPr/>
          <p:nvPr/>
        </p:nvSpPr>
        <p:spPr>
          <a:xfrm>
            <a:off x="7211552" y="2292083"/>
            <a:ext cx="1475248" cy="861356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Integrated Unit Studies</a:t>
            </a:r>
          </a:p>
          <a:p>
            <a:pPr lvl="1"/>
            <a:r>
              <a:rPr lang="en-US" sz="2400" dirty="0" smtClean="0"/>
              <a:t>Comprehension strategies</a:t>
            </a:r>
          </a:p>
          <a:p>
            <a:pPr lvl="1"/>
            <a:r>
              <a:rPr lang="en-US" sz="2400" dirty="0" smtClean="0"/>
              <a:t>Comprehension Toolkit</a:t>
            </a:r>
          </a:p>
          <a:p>
            <a:pPr lvl="1"/>
            <a:r>
              <a:rPr lang="en-US" sz="2400" dirty="0" smtClean="0"/>
              <a:t>Harvard Thinking Routines</a:t>
            </a:r>
          </a:p>
          <a:p>
            <a:pPr lvl="0"/>
            <a:r>
              <a:rPr lang="en-US" dirty="0" smtClean="0"/>
              <a:t>Shared Reading</a:t>
            </a:r>
          </a:p>
          <a:p>
            <a:pPr lvl="0"/>
            <a:r>
              <a:rPr lang="en-US" dirty="0" smtClean="0"/>
              <a:t>Turn/Talk/Share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144</TotalTime>
  <Words>199</Words>
  <Application>Microsoft Macintosh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Focus</vt:lpstr>
      <vt:lpstr>COMEON!  LET’S WRITE</vt:lpstr>
      <vt:lpstr>COME ON!  LET’S WRITE</vt:lpstr>
      <vt:lpstr>Goals of the Workshop</vt:lpstr>
      <vt:lpstr>Environment</vt:lpstr>
      <vt:lpstr>Agenda</vt:lpstr>
      <vt:lpstr>LISTENING/SPEAKING</vt:lpstr>
      <vt:lpstr>WRITING</vt:lpstr>
      <vt:lpstr>READING</vt:lpstr>
      <vt:lpstr>Slide 9</vt:lpstr>
    </vt:vector>
  </TitlesOfParts>
  <Company>Presbyterian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Dearman</dc:creator>
  <cp:lastModifiedBy>Laura Dearman</cp:lastModifiedBy>
  <cp:revision>19</cp:revision>
  <dcterms:created xsi:type="dcterms:W3CDTF">2010-10-24T19:51:59Z</dcterms:created>
  <dcterms:modified xsi:type="dcterms:W3CDTF">2010-10-24T21:25:50Z</dcterms:modified>
</cp:coreProperties>
</file>